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0" autoAdjust="0"/>
    <p:restoredTop sz="94660"/>
  </p:normalViewPr>
  <p:slideViewPr>
    <p:cSldViewPr snapToGrid="0">
      <p:cViewPr varScale="1">
        <p:scale>
          <a:sx n="46" d="100"/>
          <a:sy n="46" d="100"/>
        </p:scale>
        <p:origin x="17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174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991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304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671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596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164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4499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7640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092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2001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002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1BD83-D5E3-4E87-9B6A-A939E549B4BC}" type="datetimeFigureOut">
              <a:rPr lang="en-AU" smtClean="0"/>
              <a:t>30/05/2017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11117-D96F-495B-A894-043638940A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25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Famous Faces 2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As requested by 3 Yellow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95786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557" y="256796"/>
            <a:ext cx="5629225" cy="6601204"/>
          </a:xfrm>
        </p:spPr>
      </p:pic>
    </p:spTree>
    <p:extLst>
      <p:ext uri="{BB962C8B-B14F-4D97-AF65-F5344CB8AC3E}">
        <p14:creationId xmlns:p14="http://schemas.microsoft.com/office/powerpoint/2010/main" val="3604884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658" y="519545"/>
            <a:ext cx="7077694" cy="6192982"/>
          </a:xfrm>
        </p:spPr>
      </p:pic>
    </p:spTree>
    <p:extLst>
      <p:ext uri="{BB962C8B-B14F-4D97-AF65-F5344CB8AC3E}">
        <p14:creationId xmlns:p14="http://schemas.microsoft.com/office/powerpoint/2010/main" val="33306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63" y="63140"/>
            <a:ext cx="4655127" cy="6982691"/>
          </a:xfrm>
        </p:spPr>
      </p:pic>
    </p:spTree>
    <p:extLst>
      <p:ext uri="{BB962C8B-B14F-4D97-AF65-F5344CB8AC3E}">
        <p14:creationId xmlns:p14="http://schemas.microsoft.com/office/powerpoint/2010/main" val="650735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493" y="365125"/>
            <a:ext cx="9492870" cy="6308165"/>
          </a:xfrm>
        </p:spPr>
      </p:pic>
    </p:spTree>
    <p:extLst>
      <p:ext uri="{BB962C8B-B14F-4D97-AF65-F5344CB8AC3E}">
        <p14:creationId xmlns:p14="http://schemas.microsoft.com/office/powerpoint/2010/main" val="128904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730" y="178088"/>
            <a:ext cx="6198539" cy="6509881"/>
          </a:xfrm>
        </p:spPr>
      </p:pic>
    </p:spTree>
    <p:extLst>
      <p:ext uri="{BB962C8B-B14F-4D97-AF65-F5344CB8AC3E}">
        <p14:creationId xmlns:p14="http://schemas.microsoft.com/office/powerpoint/2010/main" val="2689660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" y="594460"/>
            <a:ext cx="7705698" cy="385284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451" y="365125"/>
            <a:ext cx="4848225" cy="604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004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813" y="328111"/>
            <a:ext cx="5893224" cy="6529889"/>
          </a:xfrm>
        </p:spPr>
      </p:pic>
    </p:spTree>
    <p:extLst>
      <p:ext uri="{BB962C8B-B14F-4D97-AF65-F5344CB8AC3E}">
        <p14:creationId xmlns:p14="http://schemas.microsoft.com/office/powerpoint/2010/main" val="2073889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248" y="320073"/>
            <a:ext cx="5884134" cy="6537927"/>
          </a:xfrm>
        </p:spPr>
      </p:pic>
    </p:spTree>
    <p:extLst>
      <p:ext uri="{BB962C8B-B14F-4D97-AF65-F5344CB8AC3E}">
        <p14:creationId xmlns:p14="http://schemas.microsoft.com/office/powerpoint/2010/main" val="3362868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05058" cy="640505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557" y="178089"/>
            <a:ext cx="4461243" cy="642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42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82" y="365125"/>
            <a:ext cx="11104235" cy="6029449"/>
          </a:xfrm>
        </p:spPr>
      </p:pic>
    </p:spTree>
    <p:extLst>
      <p:ext uri="{BB962C8B-B14F-4D97-AF65-F5344CB8AC3E}">
        <p14:creationId xmlns:p14="http://schemas.microsoft.com/office/powerpoint/2010/main" val="2355746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Widescreen</PresentationFormat>
  <Paragraphs>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Famous Faces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Brisbane Catholic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Faces 2</dc:title>
  <dc:creator>Helen Claes</dc:creator>
  <cp:lastModifiedBy>Helen Claes</cp:lastModifiedBy>
  <cp:revision>1</cp:revision>
  <dcterms:created xsi:type="dcterms:W3CDTF">2017-05-30T13:15:58Z</dcterms:created>
  <dcterms:modified xsi:type="dcterms:W3CDTF">2017-05-30T13:18:34Z</dcterms:modified>
</cp:coreProperties>
</file>